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99DEE55-30C2-4614-9147-2EB8C84906E3}"/>
    <pc:docChg chg="modSld">
      <pc:chgData name="Narelle Wheaton" userId="6e1b2b30-480e-4f91-806b-6735d5b9e446" providerId="ADAL" clId="{D99DEE55-30C2-4614-9147-2EB8C84906E3}" dt="2023-08-05T06:19:08.470" v="0" actId="1076"/>
      <pc:docMkLst>
        <pc:docMk/>
      </pc:docMkLst>
      <pc:sldChg chg="modSp mod">
        <pc:chgData name="Narelle Wheaton" userId="6e1b2b30-480e-4f91-806b-6735d5b9e446" providerId="ADAL" clId="{D99DEE55-30C2-4614-9147-2EB8C84906E3}" dt="2023-08-05T06:19:08.470" v="0" actId="1076"/>
        <pc:sldMkLst>
          <pc:docMk/>
          <pc:sldMk cId="1819435669" sldId="256"/>
        </pc:sldMkLst>
        <pc:spChg chg="mod">
          <ac:chgData name="Narelle Wheaton" userId="6e1b2b30-480e-4f91-806b-6735d5b9e446" providerId="ADAL" clId="{D99DEE55-30C2-4614-9147-2EB8C84906E3}" dt="2023-08-05T06:19:08.470" v="0" actId="1076"/>
          <ac:spMkLst>
            <pc:docMk/>
            <pc:sldMk cId="1819435669" sldId="256"/>
            <ac:spMk id="3" creationId="{B884C635-DA8B-48B5-84AF-777B0EC3828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CD4D5-FAED-4E36-9D25-30BBA93D5E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26F12B-36D4-475D-883E-AA4C01A76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CFAAD-ADD6-4FF9-9F6B-191CFDAC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5FB5A-3341-4ECE-A93D-ED02710C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666C-95DD-4E81-8624-BE3632F7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84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3E726-17B2-4408-8DFE-775A2884A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942AB3-99A4-45E3-B1FE-6F457EE59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15613-DC72-433E-AFBD-155FCAB0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13B81-E5BF-4202-A57E-6D1245DCB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3DBD1-7EAA-4ACE-B5B7-75F7B5F6D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5775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C6B7C7-7DFD-4BE4-9FAD-9C34C85E3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AB33C7-B92F-461C-B193-4630DA9B7A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8F073-25DB-4AE8-9218-86F8E2CB2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FBFE4-FCB5-4D16-902F-7527F0F67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DE237-1C88-474C-9E76-3560C1B9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6728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26312-9EDA-475A-9B51-01F4D077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B7C14-5655-489F-B99E-A30552A17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0203A-ECE2-4716-9683-9CC7D262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A00BC-D617-4B08-B594-C09FBF82A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A3C3E-73FA-40E0-B41E-B7FA36D9A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840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A1B2B-7FBD-48F2-83AD-F637F515F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E75EF-0137-4EBD-9532-1A8A653AB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228D1-4DC4-4ACF-88AA-DA82EED4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C0799-3E49-4E5D-8F90-C644EF2BF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B50FE-C44B-47AA-9B8C-70978378C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849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0F3A9-1F16-4CE6-AC39-EC104B7EE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B1538-8505-4745-B375-5C2CEBC906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2D5D6-5B81-4022-A02F-77788E18C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09C84-6138-452D-958C-B66CA548C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A5B60-6236-4AE4-B976-F9610FAB8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E94F40-88FA-4184-9242-8CEBAFEA6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878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3ED27-4508-4F12-AD11-F45B387EE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4C60B2-EBF2-4931-9074-FC332F882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AC6B6-FADD-4A89-BA22-E85B26A6C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64579C-63ED-46D4-803D-CEDAC50218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7BB671-F083-4BCA-B807-C5C9CDE93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91CD71-5288-4337-9030-BB72A4E1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0BC278-6541-498D-9CF5-A90902CB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AF5C4F-DD23-4246-870E-355C7B023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2937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A8F9D-7D05-4554-8826-D556AEC82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69C415-9181-4E17-98DA-8C3C3366D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A6E40-72BE-4148-9305-4D4F11ECA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E7B9AC-0412-4469-B44E-92EF7D12F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8006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6C6ABC-04EF-4B0C-B628-6C6B4EE12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114870-8756-4A3A-9D32-C8531444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27CF55-A929-4DED-A216-7E0BFA171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933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1EFAD-D656-43F0-A588-45D01037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99EB5-4E75-4F1A-B3F0-848F1C8FA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33447F-D2A2-4134-B5AF-143175DA7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A0121F-4A8B-4E52-ADD5-2D02108EE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8457DF-EF6F-4DA0-98B9-F32829419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F4A5F-0BCD-4261-B952-E96EF090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20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D07BF-4633-4CF8-99A7-4EB7046E4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81F437-1265-43C4-9F69-49858BF61B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B12237-BE35-4728-B99D-E7948FBB8A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9EA2D6-4F05-4922-83D7-A15E5D83D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A7ECC8-338F-45D2-B259-737B5E71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0D547-8F86-4E90-8C0C-2899C831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725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898BB-EE7C-4FCC-A418-E103B3176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40D1-D3CC-49D5-A010-8FDE10CB5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47C19-9721-4239-AD48-4F0D24881D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249AD-E4C3-4C26-B658-00C8816DE3F6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8C7D0-60D5-41E6-A322-7BD6F41C22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4CAA8-813B-4EC2-A635-09D4FCA09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FAD58-DF08-4837-B55E-2B9191833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1472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84C635-DA8B-48B5-84AF-777B0EC382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369" y="742950"/>
            <a:ext cx="9839325" cy="5372100"/>
          </a:xfrm>
        </p:spPr>
        <p:txBody>
          <a:bodyPr>
            <a:norm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We have peace </a:t>
            </a:r>
            <a:r>
              <a:rPr lang="en-AU" sz="4000" dirty="0" err="1">
                <a:solidFill>
                  <a:schemeClr val="bg1"/>
                </a:solidFill>
              </a:rPr>
              <a:t>peace</a:t>
            </a:r>
            <a:r>
              <a:rPr lang="en-AU" sz="4000" dirty="0">
                <a:solidFill>
                  <a:schemeClr val="bg1"/>
                </a:solidFill>
              </a:rPr>
              <a:t> with God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Justified by faith in Christ we have peace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By God's love by God's grace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may look on His face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have peace perfect peace with God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By God's love by God's grace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may look on His face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We have peace perfect peace with God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BBF19F-2BF2-475C-B077-3FC69EEBC3D4}"/>
              </a:ext>
            </a:extLst>
          </p:cNvPr>
          <p:cNvSpPr/>
          <p:nvPr/>
        </p:nvSpPr>
        <p:spPr>
          <a:xfrm>
            <a:off x="238125" y="5880438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2451312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Howard Davies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1994 Salvationist Publishing &amp; Supplies Ltd.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819435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2022-02-24T05:45:22Z</dcterms:created>
  <dcterms:modified xsi:type="dcterms:W3CDTF">2023-08-05T06:19:16Z</dcterms:modified>
</cp:coreProperties>
</file>